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97" r:id="rId4"/>
    <p:sldId id="298" r:id="rId5"/>
    <p:sldId id="295" r:id="rId6"/>
    <p:sldId id="293" r:id="rId7"/>
    <p:sldId id="299" r:id="rId8"/>
    <p:sldId id="294" r:id="rId9"/>
    <p:sldId id="296" r:id="rId10"/>
    <p:sldId id="292" r:id="rId11"/>
    <p:sldId id="300" r:id="rId12"/>
    <p:sldId id="301" r:id="rId13"/>
    <p:sldId id="302" r:id="rId14"/>
    <p:sldId id="303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2012-05-09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oshland-science-museum.org/exhibitgcc/causes02.js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Global Warming (Gree</a:t>
            </a:r>
            <a:r>
              <a:rPr lang="en-US" altLang="ko-KR" dirty="0" smtClean="0"/>
              <a:t>n House Effect)</a:t>
            </a:r>
            <a:endParaRPr lang="en-US" altLang="ko-KR" dirty="0" smtClean="0"/>
          </a:p>
        </p:txBody>
      </p:sp>
      <p:pic>
        <p:nvPicPr>
          <p:cNvPr id="30724" name="Picture 4" descr="http://www.bstatic.info/articles/ENV/images/emissionspe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780928"/>
            <a:ext cx="5367869" cy="2952328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1403648" y="587727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://civicbc.com/articles.php?AID=ENV-100501Q001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ei.lehigh.edu/learners/cc/greenhouse/Diagram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8064896" cy="604867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직사각형 4"/>
          <p:cNvSpPr/>
          <p:nvPr/>
        </p:nvSpPr>
        <p:spPr>
          <a:xfrm>
            <a:off x="683568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://www.ei.lehigh.edu/learners/cc/greenhouse/Diagram2.png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solar-center.stanford.edu/sun-on-earth/600px-Temp-sunspot-co2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6435080" cy="514806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직사각형 2"/>
          <p:cNvSpPr/>
          <p:nvPr/>
        </p:nvSpPr>
        <p:spPr>
          <a:xfrm>
            <a:off x="1043608" y="59492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://solar-center.stanford.edu/sun-on-earth/glob-warm.html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solar-center.stanford.edu/sun-on-earth/Climate_Change_Attribu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76672"/>
            <a:ext cx="4762500" cy="54578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835696" y="621166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://solar-center.stanford.edu/sun-on-earth/glob-warm.html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www.globalwarmingart.com/images/0/0f/Recent_Sea_Level_R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7620000" cy="53435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827584" y="6021288"/>
            <a:ext cx="52565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://www.globalwarmingart.com/images/0/0f/Recent_Sea_Level_Rise.png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Global Warming: Predictions of Future Catastroph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8290"/>
            <a:ext cx="4370796" cy="6799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304256"/>
          </a:xfrm>
        </p:spPr>
        <p:txBody>
          <a:bodyPr>
            <a:normAutofit/>
          </a:bodyPr>
          <a:lstStyle/>
          <a:p>
            <a:pPr lvl="1"/>
            <a:r>
              <a:rPr lang="en-US" altLang="ko-KR" sz="2800" dirty="0" smtClean="0"/>
              <a:t>How does the T of the Earth balanced?</a:t>
            </a:r>
            <a:endParaRPr lang="en-US" altLang="ko-KR" sz="2800" dirty="0" smtClean="0"/>
          </a:p>
          <a:p>
            <a:pPr lvl="2"/>
            <a:r>
              <a:rPr lang="en-US" altLang="ko-KR" dirty="0" smtClean="0"/>
              <a:t>Greenhouse effect vs. </a:t>
            </a:r>
            <a:r>
              <a:rPr lang="en-US" altLang="ko-KR" dirty="0" err="1" smtClean="0"/>
              <a:t>Albedo</a:t>
            </a:r>
            <a:r>
              <a:rPr lang="en-US" altLang="ko-KR" dirty="0" smtClean="0"/>
              <a:t> effect</a:t>
            </a:r>
            <a:endParaRPr lang="en-US" altLang="ko-KR" dirty="0" smtClean="0"/>
          </a:p>
        </p:txBody>
      </p:sp>
      <p:pic>
        <p:nvPicPr>
          <p:cNvPr id="5" name="Picture 4" descr="GreenhouseGas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4876800" cy="365760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7437" y="2027758"/>
            <a:ext cx="5778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/>
              <a:t>http://www.chemistryland.com/CHM107Lab/Exp04_biodiesel/BiodieselLab/Exp4Biodiesel.html</a:t>
            </a:r>
          </a:p>
        </p:txBody>
      </p:sp>
      <p:pic>
        <p:nvPicPr>
          <p:cNvPr id="7" name="Picture 7" descr="Graphic of the greenhouse gas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2537" y="2565921"/>
            <a:ext cx="3667125" cy="3209925"/>
          </a:xfrm>
          <a:prstGeom prst="rect">
            <a:avLst/>
          </a:prstGeom>
          <a:noFill/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142037" y="6006033"/>
            <a:ext cx="3462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>
                <a:hlinkClick r:id="rId4"/>
              </a:rPr>
              <a:t>www.koshland-science-museum.org/.../causes02.jsp</a:t>
            </a:r>
            <a:r>
              <a:rPr lang="en-US" altLang="ko-KR" sz="1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www.the-m-factory.com/portfolio/all_images/ill_maps-Albedo-Eff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20688"/>
            <a:ext cx="5934075" cy="4695825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1475656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://www.the-m-factory.com/portfolio/illustrated/illustrated_08.html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Greenhouse Effect Graph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6238875" cy="503872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547664" y="573325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://www.atmos.washington.edu/2006Q1/211/Lecture0_notes.html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ain_greenhouse_gas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48713" cy="6191250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11560" y="6381328"/>
            <a:ext cx="335059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/>
              <a:t>http://maps.grida.no/go/graphic/main-greenhouse-gases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ei.lehigh.edu/learners/cc/greenhouse/Diagram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913440" cy="451911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직사각형 2"/>
          <p:cNvSpPr/>
          <p:nvPr/>
        </p:nvSpPr>
        <p:spPr>
          <a:xfrm>
            <a:off x="467544" y="537321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://www.ei.lehigh.edu/learners/cc/greenhouse/Diagram1.png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feww.files.wordpress.com/2008/04/top-33-co2-emitters.png?w=612&amp;h=4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52736"/>
            <a:ext cx="5829300" cy="387667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331640" y="4941168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The top 20 emitters are responsible for about 80 percent of CO2 pollution. (Source: Wikipedia/Data were collected in 2004 by the CDIAC for United Nations. )</a:t>
            </a:r>
            <a:endParaRPr lang="en-US" altLang="ko-KR" dirty="0"/>
          </a:p>
        </p:txBody>
      </p:sp>
      <p:sp>
        <p:nvSpPr>
          <p:cNvPr id="4" name="직사각형 3"/>
          <p:cNvSpPr/>
          <p:nvPr/>
        </p:nvSpPr>
        <p:spPr>
          <a:xfrm>
            <a:off x="1331640" y="6021288"/>
            <a:ext cx="24817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://edro.wordpress.com/tag/co2/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ei.lehigh.edu/learners/cc/greenhouse/Diagram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6672"/>
            <a:ext cx="6191250" cy="574357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547664" y="630932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://www.ei.lehigh.edu/learners/cc/greenhouse/Diagram3.png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Major_greenhouse_gas_tre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6787871" cy="4536504"/>
          </a:xfrm>
          <a:prstGeom prst="rect">
            <a:avLst/>
          </a:prstGeom>
          <a:noFill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043608" y="260648"/>
            <a:ext cx="4670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1" dirty="0"/>
              <a:t>Global Major greenhouse gas trends 2003</a:t>
            </a:r>
            <a:r>
              <a:rPr lang="en-US" altLang="ko-KR" dirty="0"/>
              <a:t> 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743075" y="6315075"/>
            <a:ext cx="328327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From: www.solarnavigator.net/greenhouse_gases.htm</a:t>
            </a:r>
            <a:endParaRPr lang="en-US" altLang="ko-KR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1011</TotalTime>
  <Words>113</Words>
  <Application>Microsoft Office PowerPoint</Application>
  <PresentationFormat>화면 슬라이드 쇼(4:3)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테크닉</vt:lpstr>
      <vt:lpstr>Ch.4. 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user</cp:lastModifiedBy>
  <cp:revision>92</cp:revision>
  <dcterms:created xsi:type="dcterms:W3CDTF">2012-02-18T07:01:10Z</dcterms:created>
  <dcterms:modified xsi:type="dcterms:W3CDTF">2012-05-09T14:34:55Z</dcterms:modified>
</cp:coreProperties>
</file>